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58" r:id="rId3"/>
    <p:sldId id="308" r:id="rId4"/>
    <p:sldId id="307" r:id="rId5"/>
    <p:sldId id="305" r:id="rId6"/>
    <p:sldId id="306" r:id="rId7"/>
    <p:sldId id="309" r:id="rId8"/>
    <p:sldId id="315" r:id="rId9"/>
    <p:sldId id="310" r:id="rId10"/>
    <p:sldId id="311" r:id="rId11"/>
    <p:sldId id="312" r:id="rId12"/>
    <p:sldId id="314" r:id="rId13"/>
    <p:sldId id="313" r:id="rId14"/>
    <p:sldId id="317" r:id="rId15"/>
    <p:sldId id="2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14" userDrawn="1">
          <p15:clr>
            <a:srgbClr val="A4A3A4"/>
          </p15:clr>
        </p15:guide>
        <p15:guide id="2" orient="horz" pos="300" userDrawn="1">
          <p15:clr>
            <a:srgbClr val="A4A3A4"/>
          </p15:clr>
        </p15:guide>
        <p15:guide id="3" pos="6244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4B3"/>
    <a:srgbClr val="384355"/>
    <a:srgbClr val="1768AB"/>
    <a:srgbClr val="404040"/>
    <a:srgbClr val="2F528F"/>
    <a:srgbClr val="324357"/>
    <a:srgbClr val="8F8F8F"/>
    <a:srgbClr val="E98376"/>
    <a:srgbClr val="FE9090"/>
    <a:srgbClr val="334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374" autoAdjust="0"/>
  </p:normalViewPr>
  <p:slideViewPr>
    <p:cSldViewPr snapToGrid="0">
      <p:cViewPr varScale="1">
        <p:scale>
          <a:sx n="88" d="100"/>
          <a:sy n="88" d="100"/>
        </p:scale>
        <p:origin x="96" y="588"/>
      </p:cViewPr>
      <p:guideLst>
        <p:guide pos="914"/>
        <p:guide orient="horz" pos="300"/>
        <p:guide pos="6244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B5180-F143-4D79-BA7D-71800BB40DC8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1418C-B8F1-4524-9DDD-E532107BC6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1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39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179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14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02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460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178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64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35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3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81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99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833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462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96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2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48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54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312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68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EC0"/>
            </a:gs>
            <a:gs pos="8900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62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EC0"/>
            </a:gs>
            <a:gs pos="8900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30519-15E9-4726-9954-06DC8ACC9ACE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98D58-D0FA-4B49-A945-689100B4DF8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00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9188" y="2757050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384355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편의점 재고 관리 프로그램 </a:t>
            </a:r>
            <a:r>
              <a:rPr lang="en-US" altLang="ko-KR" sz="3600" dirty="0" smtClean="0">
                <a:solidFill>
                  <a:srgbClr val="384355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- </a:t>
            </a:r>
            <a:r>
              <a:rPr lang="ko-KR" altLang="en-US" sz="3600" dirty="0" smtClean="0">
                <a:solidFill>
                  <a:srgbClr val="1768AB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아가페</a:t>
            </a:r>
            <a:endParaRPr lang="ko-KR" altLang="en-US" sz="3600" dirty="0">
              <a:solidFill>
                <a:srgbClr val="1768AB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9183" y="340338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rgbClr val="384355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202025124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256" y="3667268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384355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김정현</a:t>
            </a:r>
            <a:endParaRPr lang="ko-KR" altLang="en-US" sz="2000" dirty="0">
              <a:solidFill>
                <a:srgbClr val="384355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79" b="100000" l="0" r="96429">
                        <a14:foregroundMark x1="51461" y1="43907" x2="79383" y2="47746"/>
                        <a14:foregroundMark x1="45779" y1="42738" x2="45617" y2="45576"/>
                        <a14:foregroundMark x1="8766" y1="62938" x2="12175" y2="65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58" y="2757050"/>
            <a:ext cx="1273542" cy="12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50975" y="34129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마이페이지클래스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71" y="612533"/>
            <a:ext cx="4152900" cy="2790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83" y="595562"/>
            <a:ext cx="3870370" cy="2790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40" y="3539640"/>
            <a:ext cx="7620510" cy="30429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98143" y="1463854"/>
            <a:ext cx="248440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90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69119" y="34129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회원탈퇴클래스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71" y="621894"/>
            <a:ext cx="4152900" cy="279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60" y="621893"/>
            <a:ext cx="4152900" cy="27908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26460" y="1986175"/>
            <a:ext cx="2484408" cy="4313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55" y="3558365"/>
            <a:ext cx="3963713" cy="296904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78108" y="15646"/>
            <a:ext cx="137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DB </a:t>
            </a:r>
            <a:r>
              <a:rPr lang="ko-KR" altLang="en-US" sz="2800" spc="-150" dirty="0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소개</a:t>
            </a:r>
            <a:endParaRPr lang="ko-KR" altLang="en-US" sz="28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-4230"/>
            <a:ext cx="480479" cy="4804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41" y="2264835"/>
            <a:ext cx="6493493" cy="10952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78141" y="3463231"/>
            <a:ext cx="68231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F74B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Inquire - </a:t>
            </a:r>
            <a:r>
              <a:rPr lang="en-US" altLang="ko-KR" dirty="0" smtClean="0">
                <a:solidFill>
                  <a:srgbClr val="38435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email, body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2F74B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Product - </a:t>
            </a:r>
            <a:r>
              <a:rPr lang="en-US" altLang="ko-KR" dirty="0" smtClean="0">
                <a:solidFill>
                  <a:srgbClr val="38435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prcode, prname, prcount, prdate, prprice, proption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F74B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user </a:t>
            </a:r>
            <a:r>
              <a:rPr lang="en-US" altLang="ko-KR" dirty="0" smtClean="0">
                <a:solidFill>
                  <a:srgbClr val="2F74B3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dirty="0" smtClean="0">
                <a:solidFill>
                  <a:srgbClr val="38435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id, name, password, passwordcheck, email, birth, mp</a:t>
            </a:r>
            <a:endParaRPr lang="ko-KR" altLang="en-US" dirty="0">
              <a:solidFill>
                <a:srgbClr val="1768AB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73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08EC0"/>
            </a:gs>
            <a:gs pos="100000">
              <a:srgbClr val="7030A0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52260" y="3071352"/>
            <a:ext cx="1087481" cy="71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소감</a:t>
            </a:r>
            <a:endParaRPr lang="en-US" altLang="ko-KR" sz="4000" spc="-150" dirty="0" smtClean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95" y="3060083"/>
            <a:ext cx="726565" cy="726565"/>
          </a:xfrm>
          <a:prstGeom prst="rect">
            <a:avLst/>
          </a:prstGeom>
        </p:spPr>
      </p:pic>
      <p:pic>
        <p:nvPicPr>
          <p:cNvPr id="2" name="Drop - Anno Domini Bea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9741" y="3204110"/>
            <a:ext cx="438510" cy="4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008EC0"/>
            </a:gs>
            <a:gs pos="100000">
              <a:srgbClr val="7030A0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69568" y="3106730"/>
            <a:ext cx="2348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감사합니다</a:t>
            </a:r>
            <a:endParaRPr lang="en-US" altLang="ko-KR" sz="4000" spc="-3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3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5094" y="183742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 smtClean="0">
                <a:solidFill>
                  <a:srgbClr val="384355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까라면 까</a:t>
            </a:r>
            <a:endParaRPr lang="ko-KR" altLang="en-US" strike="sngStrike" dirty="0">
              <a:solidFill>
                <a:srgbClr val="384355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3902" y="310551"/>
            <a:ext cx="336430" cy="310551"/>
          </a:xfrm>
          <a:prstGeom prst="rect">
            <a:avLst/>
          </a:prstGeom>
          <a:solidFill>
            <a:srgbClr val="2F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19" y="476251"/>
            <a:ext cx="489908" cy="489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2727" y="461513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 의도</a:t>
            </a:r>
            <a:endParaRPr lang="ko-KR" altLang="en-US" sz="32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6156" y="1761226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편의점에서 </a:t>
            </a:r>
            <a:r>
              <a:rPr lang="ko-KR" altLang="en-US" sz="2400" spc="-150" dirty="0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재고 관리는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27195" y="2479183"/>
            <a:ext cx="5137610" cy="2184493"/>
            <a:chOff x="3527195" y="2479183"/>
            <a:chExt cx="5137610" cy="2184493"/>
          </a:xfrm>
        </p:grpSpPr>
        <p:cxnSp>
          <p:nvCxnSpPr>
            <p:cNvPr id="10" name="직선 연결선 9"/>
            <p:cNvCxnSpPr/>
            <p:nvPr/>
          </p:nvCxnSpPr>
          <p:spPr>
            <a:xfrm flipH="1">
              <a:off x="6096000" y="2479183"/>
              <a:ext cx="1" cy="542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3527195" y="3019339"/>
              <a:ext cx="5137610" cy="1104181"/>
            </a:xfrm>
            <a:prstGeom prst="rect">
              <a:avLst/>
            </a:prstGeom>
            <a:noFill/>
            <a:ln>
              <a:solidFill>
                <a:srgbClr val="1768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H="1">
              <a:off x="6096000" y="4121499"/>
              <a:ext cx="1" cy="542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618672" y="3116253"/>
              <a:ext cx="27815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rgbClr val="384355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귀찮고 보수적인 절차가 아니다</a:t>
              </a:r>
              <a:endParaRPr lang="en-US" altLang="ko-KR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pc="-150" dirty="0" smtClean="0">
                  <a:solidFill>
                    <a:srgbClr val="384355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부단한 </a:t>
              </a:r>
              <a:r>
                <a:rPr lang="ko-KR" altLang="en-US" spc="-150" dirty="0" smtClean="0">
                  <a:solidFill>
                    <a:srgbClr val="1768AB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수익 극대화의 절차</a:t>
              </a:r>
              <a:r>
                <a:rPr lang="ko-KR" altLang="en-US" spc="-150" dirty="0" smtClean="0">
                  <a:solidFill>
                    <a:srgbClr val="384355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이다</a:t>
              </a:r>
              <a:endParaRPr lang="ko-KR" altLang="en-US" spc="-150" dirty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074179" y="4919968"/>
            <a:ext cx="572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편의점 재고관리는 </a:t>
            </a:r>
            <a:r>
              <a:rPr lang="ko-KR" altLang="en-US" sz="2400" spc="-150" dirty="0" err="1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기회로스를</a:t>
            </a:r>
            <a:r>
              <a:rPr lang="ko-KR" altLang="en-US" sz="2400" spc="-150" dirty="0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최소화할 수 있다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18" y="589785"/>
            <a:ext cx="9372735" cy="56266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29" y="589785"/>
            <a:ext cx="5617671" cy="5626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986" y="589785"/>
            <a:ext cx="9372734" cy="56266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60" y="1379215"/>
            <a:ext cx="5113781" cy="40477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27" y="103858"/>
            <a:ext cx="372391" cy="3723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90118" y="37693"/>
            <a:ext cx="13324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spc="-150" dirty="0" err="1" smtClean="0">
                <a:solidFill>
                  <a:srgbClr val="1768AB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코드리뷰</a:t>
            </a:r>
            <a:endParaRPr lang="ko-KR" altLang="en-US" sz="26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153155" y="6216387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2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-0.17747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17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83073" y="45375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메인클래스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4" y="2085345"/>
            <a:ext cx="4152900" cy="2790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37" y="999494"/>
            <a:ext cx="5600700" cy="496252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6276711" y="3777291"/>
            <a:ext cx="37126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12350" y="357723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기존 </a:t>
            </a:r>
            <a:r>
              <a:rPr lang="ko-KR" altLang="en-US" sz="2000" spc="-150" dirty="0" err="1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윈도우창</a:t>
            </a:r>
            <a:r>
              <a:rPr lang="ko-KR" altLang="en-US" sz="20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제거</a:t>
            </a:r>
            <a:endParaRPr lang="ko-KR" altLang="en-US" sz="20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74447" y="45375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목록클래스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98" y="1451303"/>
            <a:ext cx="5379610" cy="38539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9" y="1831586"/>
            <a:ext cx="5825886" cy="291294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45057" y="2191109"/>
            <a:ext cx="4934309" cy="2458529"/>
          </a:xfrm>
          <a:prstGeom prst="rect">
            <a:avLst/>
          </a:prstGeom>
          <a:noFill/>
          <a:ln w="28575">
            <a:solidFill>
              <a:srgbClr val="2F74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74447" y="45375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상품수정클래스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907126"/>
            <a:ext cx="3302180" cy="2219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3832139"/>
            <a:ext cx="8195672" cy="20546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 flipV="1">
            <a:off x="1450975" y="3459192"/>
            <a:ext cx="8072587" cy="7602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8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57522" y="45375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상품추가클래스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13" y="661987"/>
            <a:ext cx="4152900" cy="2790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63" y="3785197"/>
            <a:ext cx="10058400" cy="23299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9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1643" y="34129"/>
            <a:ext cx="2114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384355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문의하기클래스</a:t>
            </a:r>
            <a:endParaRPr lang="ko-KR" altLang="en-US" sz="2400" spc="-150" dirty="0">
              <a:solidFill>
                <a:srgbClr val="1768AB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65" y="735311"/>
            <a:ext cx="415290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05" y="3690306"/>
            <a:ext cx="6293420" cy="241469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476250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23896A-ABD7-4ACE-8522-9F96F4EA81F6}"/>
              </a:ext>
            </a:extLst>
          </p:cNvPr>
          <p:cNvCxnSpPr>
            <a:cxnSpLocks/>
          </p:cNvCxnSpPr>
          <p:nvPr/>
        </p:nvCxnSpPr>
        <p:spPr>
          <a:xfrm>
            <a:off x="1000755" y="6243996"/>
            <a:ext cx="1016058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77</Words>
  <Application>Microsoft Office PowerPoint</Application>
  <PresentationFormat>와이드스크린</PresentationFormat>
  <Paragraphs>24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CJK KR Regular</vt:lpstr>
      <vt:lpstr>궁서체</vt:lpstr>
      <vt:lpstr>맑은 고딕</vt:lpstr>
      <vt:lpstr>에스코어 드림 3 Light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김정현</dc:creator>
  <cp:lastModifiedBy>Windows 사용자</cp:lastModifiedBy>
  <cp:revision>214</cp:revision>
  <dcterms:created xsi:type="dcterms:W3CDTF">2019-07-04T03:28:28Z</dcterms:created>
  <dcterms:modified xsi:type="dcterms:W3CDTF">2020-12-04T06:37:37Z</dcterms:modified>
</cp:coreProperties>
</file>